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7"/>
  </p:notesMasterIdLst>
  <p:sldIdLst>
    <p:sldId id="260" r:id="rId2"/>
    <p:sldId id="274" r:id="rId3"/>
    <p:sldId id="276" r:id="rId4"/>
    <p:sldId id="277" r:id="rId5"/>
    <p:sldId id="261" r:id="rId6"/>
    <p:sldId id="262" r:id="rId7"/>
    <p:sldId id="263" r:id="rId8"/>
    <p:sldId id="264" r:id="rId9"/>
    <p:sldId id="265" r:id="rId10"/>
    <p:sldId id="266" r:id="rId11"/>
    <p:sldId id="275" r:id="rId12"/>
    <p:sldId id="267" r:id="rId13"/>
    <p:sldId id="268" r:id="rId14"/>
    <p:sldId id="269" r:id="rId15"/>
    <p:sldId id="270" r:id="rId16"/>
  </p:sldIdLst>
  <p:sldSz cx="9144000" cy="5143500" type="screen16x9"/>
  <p:notesSz cx="9296400" cy="70104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4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8" tIns="93148" rIns="93148" bIns="9314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122afd10c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122afd10ca_0_15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122afd10c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122afd10ca_0_15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923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10fe94b8d4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10fe94b8d4_0_26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7260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10fe94b8d4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10fe94b8d4_0_26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6644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122afd10c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122afd10ca_0_4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122afd10c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122afd10ca_0_47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122afd10c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122afd10ca_0_53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122afd10c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122afd10ca_0_2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10fe94b8d4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10fe94b8d4_0_24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10fe94b8d4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10fe94b8d4_0_26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10fe94b8d4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10fe94b8d4_0_26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0919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fe94b8d4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fe94b8d4_0_25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10fe94b8d4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10fe94b8d4_0_257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122afd10c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122afd10ca_0_65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122afd10c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122afd10ca_0_60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48" tIns="93148" rIns="93148" bIns="9314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2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22" name="Google Shape;22;p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866216" y="1574800"/>
            <a:ext cx="6619200" cy="20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  <a:defRPr sz="54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866216" y="3583035"/>
            <a:ext cx="6619200" cy="6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1000"/>
              </a:spcBef>
              <a:spcAft>
                <a:spcPts val="0"/>
              </a:spcAft>
              <a:buSzPts val="1440"/>
              <a:buNone/>
              <a:defRPr cap="none">
                <a:solidFill>
                  <a:srgbClr val="EE52A4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866215" y="1952625"/>
            <a:ext cx="6619200" cy="25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4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33" name="Google Shape;33;p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5713412" y="402165"/>
              <a:ext cx="6055200" cy="605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 rot="-5677505">
              <a:off x="3140479" y="1826074"/>
              <a:ext cx="3299419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 rot="-5400000">
              <a:off x="2229376" y="2801718"/>
              <a:ext cx="6053675" cy="12545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42" name="Google Shape;42;p4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866216" y="971550"/>
            <a:ext cx="20949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4335860" y="1085850"/>
            <a:ext cx="38925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2"/>
          </p:nvPr>
        </p:nvSpPr>
        <p:spPr>
          <a:xfrm>
            <a:off x="866215" y="2346960"/>
            <a:ext cx="2094900" cy="2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 rtl="0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5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52" name="Google Shape;52;p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6172200" y="402165"/>
              <a:ext cx="5596500" cy="605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 rot="-5677505">
              <a:off x="4203588" y="1826074"/>
              <a:ext cx="3299419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 rot="-5400000">
              <a:off x="3295431" y="2801718"/>
              <a:ext cx="6053675" cy="12545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61" name="Google Shape;61;p5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62" name="Google Shape;62;p5"/>
          <p:cNvSpPr txBox="1">
            <a:spLocks noGrp="1"/>
          </p:cNvSpPr>
          <p:nvPr>
            <p:ph type="title"/>
          </p:nvPr>
        </p:nvSpPr>
        <p:spPr>
          <a:xfrm>
            <a:off x="866216" y="1270000"/>
            <a:ext cx="2898900" cy="1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>
            <a:spLocks noGrp="1"/>
          </p:cNvSpPr>
          <p:nvPr>
            <p:ph type="pic" idx="2"/>
          </p:nvPr>
        </p:nvSpPr>
        <p:spPr>
          <a:xfrm>
            <a:off x="4910903" y="857250"/>
            <a:ext cx="2420400" cy="3429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50"/>
              </a:srgbClr>
            </a:outerShdw>
          </a:effectLst>
        </p:spPr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866215" y="2743200"/>
            <a:ext cx="28944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 rtl="0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6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70" name="Google Shape;70;p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 rot="10371517">
              <a:off x="263779" y="4438261"/>
              <a:ext cx="3299395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78" name="Google Shape;78;p6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866215" y="3727445"/>
            <a:ext cx="66192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>
            <a:spLocks noGrp="1"/>
          </p:cNvSpPr>
          <p:nvPr>
            <p:ph type="pic" idx="2"/>
          </p:nvPr>
        </p:nvSpPr>
        <p:spPr>
          <a:xfrm>
            <a:off x="866215" y="514350"/>
            <a:ext cx="6619200" cy="25719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50"/>
              </a:srgbClr>
            </a:outerShdw>
          </a:effectLst>
        </p:spPr>
      </p:sp>
      <p:sp>
        <p:nvSpPr>
          <p:cNvPr id="81" name="Google Shape;81;p6"/>
          <p:cNvSpPr txBox="1">
            <a:spLocks noGrp="1"/>
          </p:cNvSpPr>
          <p:nvPr>
            <p:ph type="body" idx="1"/>
          </p:nvPr>
        </p:nvSpPr>
        <p:spPr>
          <a:xfrm>
            <a:off x="866215" y="4152499"/>
            <a:ext cx="66192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100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 rtl="0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aption">
  <p:cSld name="Title and Ca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7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88" name="Google Shape;88;p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7"/>
            <p:cNvSpPr/>
            <p:nvPr/>
          </p:nvSpPr>
          <p:spPr>
            <a:xfrm rot="-589939">
              <a:off x="8490949" y="2714870"/>
              <a:ext cx="3299413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 extrusionOk="0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96" name="Google Shape;96;p7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97" name="Google Shape;97;p7"/>
          <p:cNvSpPr txBox="1">
            <a:spLocks noGrp="1"/>
          </p:cNvSpPr>
          <p:nvPr>
            <p:ph type="title"/>
          </p:nvPr>
        </p:nvSpPr>
        <p:spPr>
          <a:xfrm>
            <a:off x="861599" y="797563"/>
            <a:ext cx="6623700" cy="10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1"/>
          </p:nvPr>
        </p:nvSpPr>
        <p:spPr>
          <a:xfrm>
            <a:off x="866215" y="2657475"/>
            <a:ext cx="6619200" cy="1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 rtl="0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 rtl="0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 rtl="0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 rtl="0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7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me Card">
  <p:cSld name="Name Card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8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105" name="Google Shape;105;p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 rot="-589939">
              <a:off x="8490949" y="4193579"/>
              <a:ext cx="3299413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455612" y="4241801"/>
              <a:ext cx="11277600" cy="2337160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13" name="Google Shape;113;p8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14" name="Google Shape;114;p8"/>
          <p:cNvSpPr txBox="1">
            <a:spLocks noGrp="1"/>
          </p:cNvSpPr>
          <p:nvPr>
            <p:ph type="title"/>
          </p:nvPr>
        </p:nvSpPr>
        <p:spPr>
          <a:xfrm>
            <a:off x="866215" y="1778000"/>
            <a:ext cx="6619200" cy="13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8"/>
          <p:cNvSpPr txBox="1">
            <a:spLocks noGrp="1"/>
          </p:cNvSpPr>
          <p:nvPr>
            <p:ph type="body" idx="1"/>
          </p:nvPr>
        </p:nvSpPr>
        <p:spPr>
          <a:xfrm>
            <a:off x="866215" y="3768725"/>
            <a:ext cx="66192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EE52A4"/>
                </a:solidFill>
              </a:defRPr>
            </a:lvl1pPr>
            <a:lvl2pPr marL="914400" lvl="1" indent="-228600" algn="l" rtl="0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8"/>
          <p:cNvSpPr txBox="1">
            <a:spLocks noGrp="1"/>
          </p:cNvSpPr>
          <p:nvPr>
            <p:ph type="dt" idx="10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ftr" idx="11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44009" cy="5143500"/>
            <a:chOff x="0" y="0"/>
            <a:chExt cx="12192011" cy="6858000"/>
          </a:xfrm>
        </p:grpSpPr>
        <p:sp>
          <p:nvSpPr>
            <p:cNvPr id="7" name="Google Shape;7;p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 rot="-589939">
              <a:off x="8490949" y="1797513"/>
              <a:ext cx="3299413" cy="440920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0" y="1587"/>
              <a:ext cx="12192011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6" name="Google Shape;16;p1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body" idx="1"/>
          </p:nvPr>
        </p:nvSpPr>
        <p:spPr>
          <a:xfrm>
            <a:off x="866215" y="1952625"/>
            <a:ext cx="6571200" cy="25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7828359" y="0"/>
            <a:ext cx="514500" cy="8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sldNum" idx="12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wn.m.hudson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hishingquiz.withgoogle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phadeltakappa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lphadeltakappa.org/ADK/ADKMembers/Members-Only/Resource-Library.aspx?hkey=0e7ab715-f886-4496-b47b-82efa28103a3" TargetMode="External"/><Relationship Id="rId4" Type="http://schemas.openxmlformats.org/officeDocument/2006/relationships/hyperlink" Target="https://www.alphadeltakappa.org/ADKMembers/Members-Only/Directory/DirectorySearch.aspx?WebsiteKey=f0532a37-c465-40c9-a21d-b8a820867ef6&amp;hkey=9e711432-2e12-4993-97b5-28316ffe29c6&amp;a315d1c24e44=3#a315d1c24e4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aalphadeltakappa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stomguide.com/quick-referenc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buse@gmail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"/>
          <p:cNvSpPr txBox="1">
            <a:spLocks noGrp="1"/>
          </p:cNvSpPr>
          <p:nvPr>
            <p:ph type="ctrTitle"/>
          </p:nvPr>
        </p:nvSpPr>
        <p:spPr>
          <a:xfrm>
            <a:off x="866216" y="940025"/>
            <a:ext cx="6619200" cy="2008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Taste of Technology</a:t>
            </a:r>
            <a:br>
              <a:rPr lang="en" dirty="0"/>
            </a:br>
            <a:r>
              <a:rPr lang="en" sz="2800" dirty="0"/>
              <a:t>April 10, 2023</a:t>
            </a:r>
            <a:endParaRPr sz="2800" dirty="0"/>
          </a:p>
        </p:txBody>
      </p:sp>
      <p:sp>
        <p:nvSpPr>
          <p:cNvPr id="151" name="Google Shape;151;p13"/>
          <p:cNvSpPr txBox="1">
            <a:spLocks noGrp="1"/>
          </p:cNvSpPr>
          <p:nvPr>
            <p:ph type="subTitle" idx="1"/>
          </p:nvPr>
        </p:nvSpPr>
        <p:spPr>
          <a:xfrm>
            <a:off x="866225" y="3232970"/>
            <a:ext cx="6619200" cy="996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Dawn Hudson (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dawn.m.hudson@gmail.com</a:t>
            </a:r>
            <a:r>
              <a:rPr lang="en" dirty="0"/>
              <a:t>)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Georgia Telecommunications Chair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President Georgia Beta Epsilon</a:t>
            </a:r>
            <a:endParaRPr dirty="0"/>
          </a:p>
        </p:txBody>
      </p:sp>
      <p:pic>
        <p:nvPicPr>
          <p:cNvPr id="152" name="Google Shape;15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0765" y="940025"/>
            <a:ext cx="3340204" cy="2868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"/>
          <p:cNvSpPr txBox="1">
            <a:spLocks noGrp="1"/>
          </p:cNvSpPr>
          <p:nvPr>
            <p:ph type="ctrTitle"/>
          </p:nvPr>
        </p:nvSpPr>
        <p:spPr>
          <a:xfrm>
            <a:off x="733031" y="652858"/>
            <a:ext cx="4060964" cy="2944286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QR Code to Powerpoint and Materials</a:t>
            </a:r>
            <a:endParaRPr sz="2400" dirty="0"/>
          </a:p>
        </p:txBody>
      </p:sp>
      <p:pic>
        <p:nvPicPr>
          <p:cNvPr id="152" name="Google Shape;152;p13"/>
          <p:cNvPicPr preferRelativeResize="0"/>
          <p:nvPr/>
        </p:nvPicPr>
        <p:blipFill>
          <a:blip r:embed="rId3"/>
          <a:srcRect/>
          <a:stretch/>
        </p:blipFill>
        <p:spPr>
          <a:xfrm>
            <a:off x="4793995" y="652858"/>
            <a:ext cx="3669873" cy="36953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B29131-B3D1-4ADA-CE92-B1900D2B6A42}"/>
              </a:ext>
            </a:extLst>
          </p:cNvPr>
          <p:cNvSpPr txBox="1"/>
          <p:nvPr/>
        </p:nvSpPr>
        <p:spPr>
          <a:xfrm>
            <a:off x="733031" y="3784205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https://tinyurl.com/tasteoftech23</a:t>
            </a:r>
          </a:p>
        </p:txBody>
      </p:sp>
    </p:spTree>
    <p:extLst>
      <p:ext uri="{BB962C8B-B14F-4D97-AF65-F5344CB8AC3E}">
        <p14:creationId xmlns:p14="http://schemas.microsoft.com/office/powerpoint/2010/main" val="1936540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Cyber Security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CD0008-B0ED-B946-876D-0C1272371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535" y="1352316"/>
            <a:ext cx="5591880" cy="36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74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Top Clicked Phishing Tests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EB646E-9642-60BF-DE47-010F96F00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101" y="1260651"/>
            <a:ext cx="6009798" cy="39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99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Scam Training</a:t>
            </a:r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body" idx="1"/>
          </p:nvPr>
        </p:nvSpPr>
        <p:spPr>
          <a:xfrm>
            <a:off x="866225" y="1767175"/>
            <a:ext cx="7306500" cy="320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5440" algn="l" rtl="0">
              <a:spcBef>
                <a:spcPts val="1000"/>
              </a:spcBef>
              <a:spcAft>
                <a:spcPts val="0"/>
              </a:spcAft>
              <a:buSzPts val="1840"/>
              <a:buChar char="►"/>
            </a:pPr>
            <a:r>
              <a:rPr lang="en" sz="2200" dirty="0"/>
              <a:t>Google has created an excellent online training tool for scams which allows you to practice:</a:t>
            </a:r>
            <a:endParaRPr sz="2200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►"/>
            </a:pPr>
            <a:r>
              <a:rPr lang="en" sz="2200" u="sng" dirty="0">
                <a:solidFill>
                  <a:schemeClr val="hlink"/>
                </a:solidFill>
                <a:hlinkClick r:id="rId3"/>
              </a:rPr>
              <a:t>https://phishingquiz.withgoogle.com/</a:t>
            </a:r>
            <a:r>
              <a:rPr lang="en" sz="2200" dirty="0"/>
              <a:t> 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►"/>
            </a:pPr>
            <a:r>
              <a:rPr lang="en" sz="2200" dirty="0"/>
              <a:t>If using online credit card, be sure there is https:// security with a padlock</a:t>
            </a:r>
          </a:p>
          <a:p>
            <a:pPr lvl="1" indent="-368300">
              <a:spcBef>
                <a:spcPts val="0"/>
              </a:spcBef>
              <a:buSzPts val="2200"/>
            </a:pPr>
            <a:endParaRPr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CCF3DE-F9B1-B821-386D-C570CCB8E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7021" y="3713727"/>
            <a:ext cx="2244908" cy="12571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VIRUS! What to do?!</a:t>
            </a:r>
            <a:endParaRPr/>
          </a:p>
        </p:txBody>
      </p:sp>
      <p:sp>
        <p:nvSpPr>
          <p:cNvPr id="164" name="Google Shape;164;p15"/>
          <p:cNvSpPr txBox="1">
            <a:spLocks noGrp="1"/>
          </p:cNvSpPr>
          <p:nvPr>
            <p:ph type="body" idx="1"/>
          </p:nvPr>
        </p:nvSpPr>
        <p:spPr>
          <a:xfrm>
            <a:off x="866225" y="1767175"/>
            <a:ext cx="7306500" cy="320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lvl="1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►"/>
            </a:pPr>
            <a:endParaRPr sz="2200"/>
          </a:p>
        </p:txBody>
      </p:sp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875" y="1380950"/>
            <a:ext cx="7243076" cy="42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VIRUS! What to do?!</a:t>
            </a:r>
            <a:endParaRPr/>
          </a:p>
        </p:txBody>
      </p:sp>
      <p:sp>
        <p:nvSpPr>
          <p:cNvPr id="171" name="Google Shape;171;p16"/>
          <p:cNvSpPr txBox="1">
            <a:spLocks noGrp="1"/>
          </p:cNvSpPr>
          <p:nvPr>
            <p:ph type="body" idx="1"/>
          </p:nvPr>
        </p:nvSpPr>
        <p:spPr>
          <a:xfrm>
            <a:off x="866225" y="1767175"/>
            <a:ext cx="7306500" cy="320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lvl="1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►"/>
            </a:pPr>
            <a:endParaRPr sz="2200"/>
          </a:p>
        </p:txBody>
      </p:sp>
      <p:pic>
        <p:nvPicPr>
          <p:cNvPr id="172" name="Google Shape;1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225" y="1221800"/>
            <a:ext cx="6742049" cy="407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International Website</a:t>
            </a:r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body" idx="1"/>
          </p:nvPr>
        </p:nvSpPr>
        <p:spPr>
          <a:xfrm>
            <a:off x="866225" y="1756600"/>
            <a:ext cx="7560900" cy="324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2740" algn="l" rtl="0">
              <a:spcBef>
                <a:spcPts val="1000"/>
              </a:spcBef>
              <a:spcAft>
                <a:spcPts val="0"/>
              </a:spcAft>
              <a:buSzPts val="1640"/>
              <a:buChar char="►"/>
            </a:pPr>
            <a:r>
              <a:rPr lang="en" sz="2000"/>
              <a:t>How to locate</a:t>
            </a:r>
            <a:endParaRPr sz="2000"/>
          </a:p>
          <a:p>
            <a:pPr marL="914400" lvl="1" indent="-332740" algn="l" rtl="0">
              <a:spcBef>
                <a:spcPts val="0"/>
              </a:spcBef>
              <a:spcAft>
                <a:spcPts val="0"/>
              </a:spcAft>
              <a:buSzPts val="1640"/>
              <a:buChar char="►"/>
            </a:pPr>
            <a:r>
              <a:rPr lang="en" sz="1800"/>
              <a:t>How to log in</a:t>
            </a:r>
            <a:endParaRPr sz="1800"/>
          </a:p>
          <a:p>
            <a:pPr marL="914400" lvl="1" indent="-332740" algn="l" rtl="0">
              <a:spcBef>
                <a:spcPts val="0"/>
              </a:spcBef>
              <a:spcAft>
                <a:spcPts val="0"/>
              </a:spcAft>
              <a:buSzPts val="1640"/>
              <a:buChar char="►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https://www.alphadeltakappa.org/</a:t>
            </a:r>
            <a:endParaRPr sz="1800"/>
          </a:p>
          <a:p>
            <a:pPr marL="457200" lvl="0" indent="-332740" algn="l" rtl="0">
              <a:spcBef>
                <a:spcPts val="0"/>
              </a:spcBef>
              <a:spcAft>
                <a:spcPts val="0"/>
              </a:spcAft>
              <a:buSzPts val="1640"/>
              <a:buChar char="►"/>
            </a:pPr>
            <a:r>
              <a:rPr lang="en" sz="2000"/>
              <a:t>Handy Tip - put a shortcut to a specific page in your bookmark</a:t>
            </a:r>
            <a:endParaRPr sz="2000"/>
          </a:p>
          <a:p>
            <a:pPr marL="914400" lvl="1" indent="-32004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" sz="1800"/>
              <a:t>Directory Search:  </a:t>
            </a:r>
            <a:r>
              <a:rPr lang="en" sz="1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https://www.alphadeltakappa.org/ADKMembers/Members-Only/Directory/DirectorySearch.aspx?WebsiteKey=f0532a37-c465-40c9-a21d-b8a820867ef6&amp;hkey=9e711432-2e12-4993-97b5-28316ffe29c6&amp;a315d1c24e44=3#a315d1c24e44</a:t>
            </a:r>
            <a:endParaRPr sz="1800"/>
          </a:p>
          <a:p>
            <a:pPr marL="914400" lvl="1" indent="-332740" algn="l" rtl="0">
              <a:spcBef>
                <a:spcPts val="0"/>
              </a:spcBef>
              <a:spcAft>
                <a:spcPts val="0"/>
              </a:spcAft>
              <a:buSzPts val="1640"/>
              <a:buChar char="►"/>
            </a:pPr>
            <a:r>
              <a:rPr lang="en" sz="1800"/>
              <a:t>Resource Library (Search works here):</a:t>
            </a:r>
            <a:endParaRPr sz="1800"/>
          </a:p>
          <a:p>
            <a:pPr marL="9144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hlinkClick r:id="rId5"/>
              </a:rPr>
              <a:t>https://www.alphadeltakappa.org/ADK/ADKMembers/Members-Only/Resource-Library.aspx?hkey=0e7ab715-f886-4496-b47b-82efa28103a3</a:t>
            </a:r>
            <a:r>
              <a:rPr lang="en" sz="1300"/>
              <a:t> </a:t>
            </a:r>
            <a:endParaRPr sz="1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Georgia’s State Website</a:t>
            </a:r>
            <a:endParaRPr/>
          </a:p>
        </p:txBody>
      </p:sp>
      <p:sp>
        <p:nvSpPr>
          <p:cNvPr id="184" name="Google Shape;184;p18"/>
          <p:cNvSpPr txBox="1">
            <a:spLocks noGrp="1"/>
          </p:cNvSpPr>
          <p:nvPr>
            <p:ph type="body" idx="1"/>
          </p:nvPr>
        </p:nvSpPr>
        <p:spPr>
          <a:xfrm>
            <a:off x="866225" y="1767175"/>
            <a:ext cx="7306500" cy="320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5440" algn="l" rtl="0">
              <a:spcBef>
                <a:spcPts val="100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How to locate</a:t>
            </a:r>
            <a:endParaRPr sz="2200"/>
          </a:p>
          <a:p>
            <a:pPr marL="914400" lvl="1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000"/>
              <a:t>How to log in (only one page is locked with phone numbers and emails of GA Executive Board)</a:t>
            </a:r>
            <a:endParaRPr sz="2000"/>
          </a:p>
          <a:p>
            <a:pPr marL="914400" lvl="1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https://gaalphadeltakappa.org/</a:t>
            </a:r>
            <a:r>
              <a:rPr lang="en" sz="2000"/>
              <a:t> </a:t>
            </a:r>
            <a:endParaRPr sz="2000"/>
          </a:p>
          <a:p>
            <a:pPr marL="457200" lvl="0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Find Archived Newsletters</a:t>
            </a:r>
            <a:endParaRPr sz="2200"/>
          </a:p>
          <a:p>
            <a:pPr marL="457200" lvl="0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Find GA Past Presidents</a:t>
            </a:r>
            <a:endParaRPr sz="2200"/>
          </a:p>
          <a:p>
            <a:pPr marL="457200" lvl="0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Find Memorial Services</a:t>
            </a:r>
            <a:endParaRPr sz="2200"/>
          </a:p>
          <a:p>
            <a:pPr marL="457200" lvl="0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Find Chapter Officer Information</a:t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Free Technology Help Guides</a:t>
            </a:r>
            <a:endParaRPr/>
          </a:p>
        </p:txBody>
      </p:sp>
      <p:sp>
        <p:nvSpPr>
          <p:cNvPr id="190" name="Google Shape;190;p19"/>
          <p:cNvSpPr txBox="1">
            <a:spLocks noGrp="1"/>
          </p:cNvSpPr>
          <p:nvPr>
            <p:ph type="body" idx="1"/>
          </p:nvPr>
        </p:nvSpPr>
        <p:spPr>
          <a:xfrm>
            <a:off x="866215" y="1952625"/>
            <a:ext cx="6619200" cy="2562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Custom Guide: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https://www.customguide.com/quick-reference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Includes quick “Cliff Notes” like versions for 84 various versions of Microsoft Office products, Google products, Windows products, and even general cyber safety.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Computer Basics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458A12-E154-7E45-E3EE-87D701B14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588" y="1260651"/>
            <a:ext cx="6068823" cy="427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303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- Gmail</a:t>
            </a:r>
            <a:endParaRPr/>
          </a:p>
        </p:txBody>
      </p:sp>
      <p:sp>
        <p:nvSpPr>
          <p:cNvPr id="196" name="Google Shape;196;p20"/>
          <p:cNvSpPr txBox="1">
            <a:spLocks noGrp="1"/>
          </p:cNvSpPr>
          <p:nvPr>
            <p:ph type="body" idx="1"/>
          </p:nvPr>
        </p:nvSpPr>
        <p:spPr>
          <a:xfrm>
            <a:off x="866225" y="1793500"/>
            <a:ext cx="6619200" cy="3168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5440" algn="l" rtl="0">
              <a:spcBef>
                <a:spcPts val="100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Change settings so Gmail all goes into one tab vs. three (Inbox, Social and Promotions)</a:t>
            </a:r>
            <a:endParaRPr sz="2200"/>
          </a:p>
          <a:p>
            <a:pPr marL="457200" lvl="0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Change Gmail settings for how you read emails</a:t>
            </a:r>
            <a:endParaRPr sz="2200"/>
          </a:p>
          <a:p>
            <a:pPr marL="914400" lvl="1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000"/>
              <a:t>Threading/Conversation view (most people do not like this and it is the default setting)</a:t>
            </a:r>
            <a:endParaRPr sz="2000"/>
          </a:p>
          <a:p>
            <a:pPr marL="914400" lvl="1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000"/>
              <a:t>Individual email sorted by time view</a:t>
            </a:r>
            <a:endParaRPr sz="2000"/>
          </a:p>
          <a:p>
            <a:pPr marL="457200" lvl="0" indent="-345440" algn="l" rtl="0">
              <a:spcBef>
                <a:spcPts val="0"/>
              </a:spcBef>
              <a:spcAft>
                <a:spcPts val="0"/>
              </a:spcAft>
              <a:buSzPts val="1840"/>
              <a:buChar char="►"/>
            </a:pPr>
            <a:r>
              <a:rPr lang="en" sz="2200"/>
              <a:t>Change subject when replying in a Gmail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►"/>
            </a:pPr>
            <a:r>
              <a:rPr lang="en" sz="2200"/>
              <a:t>Forward phishing emails to </a:t>
            </a:r>
            <a:r>
              <a:rPr lang="en" sz="2200" u="sng">
                <a:solidFill>
                  <a:schemeClr val="hlink"/>
                </a:solidFill>
                <a:hlinkClick r:id="rId3"/>
              </a:rPr>
              <a:t>abuse@gmail.com</a:t>
            </a:r>
            <a:r>
              <a:rPr lang="en" sz="2200"/>
              <a:t> </a:t>
            </a:r>
            <a:endParaRPr sz="2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Desktop Setup</a:t>
            </a:r>
            <a:endParaRPr/>
          </a:p>
        </p:txBody>
      </p:sp>
      <p:sp>
        <p:nvSpPr>
          <p:cNvPr id="202" name="Google Shape;202;p21"/>
          <p:cNvSpPr txBox="1">
            <a:spLocks noGrp="1"/>
          </p:cNvSpPr>
          <p:nvPr>
            <p:ph type="body" idx="1"/>
          </p:nvPr>
        </p:nvSpPr>
        <p:spPr>
          <a:xfrm>
            <a:off x="866226" y="1952625"/>
            <a:ext cx="7587300" cy="2562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/>
              <a:t>Windows + H - Talk to type on computer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/>
              <a:t>Microsoft Office Products (Word, Powerpoint, Excel, etc) Under “Help” , then “Show Training”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/>
              <a:t>Names of parts of desktop - start button, system tray, taskbar, date and time, start menu, pinned apps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 Tips</a:t>
            </a:r>
            <a:endParaRPr/>
          </a:p>
        </p:txBody>
      </p:sp>
      <p:sp>
        <p:nvSpPr>
          <p:cNvPr id="208" name="Google Shape;208;p22"/>
          <p:cNvSpPr txBox="1">
            <a:spLocks noGrp="1"/>
          </p:cNvSpPr>
          <p:nvPr>
            <p:ph type="body" idx="1"/>
          </p:nvPr>
        </p:nvSpPr>
        <p:spPr>
          <a:xfrm>
            <a:off x="650500" y="1952625"/>
            <a:ext cx="8083800" cy="2562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/>
              <a:t>Use the paintbrush/roller to </a:t>
            </a:r>
            <a:r>
              <a:rPr lang="en" sz="2400" b="1"/>
              <a:t>paint the format</a:t>
            </a:r>
            <a:r>
              <a:rPr lang="en" sz="2400"/>
              <a:t> from one area to another (helpful for those times you cannot get the format correct on your own)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iPhone Tips</a:t>
            </a:r>
            <a:endParaRPr/>
          </a:p>
        </p:txBody>
      </p:sp>
      <p:sp>
        <p:nvSpPr>
          <p:cNvPr id="214" name="Google Shape;214;p23"/>
          <p:cNvSpPr txBox="1">
            <a:spLocks noGrp="1"/>
          </p:cNvSpPr>
          <p:nvPr>
            <p:ph type="body" idx="1"/>
          </p:nvPr>
        </p:nvSpPr>
        <p:spPr>
          <a:xfrm>
            <a:off x="532675" y="1802275"/>
            <a:ext cx="8140200" cy="273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" sz="2060"/>
              <a:t>How to block texts and phone numbers - using the “i” information button</a:t>
            </a:r>
            <a:endParaRPr sz="206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" sz="2060"/>
              <a:t>Shortcuts to typing a full email address - you create yourself such as gm = gmail address or bem = bellsouth email address</a:t>
            </a:r>
            <a:endParaRPr sz="206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" sz="2060"/>
              <a:t>Shortcuts to turning on airplane mode, the flashlight</a:t>
            </a:r>
            <a:endParaRPr sz="206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" sz="2060"/>
              <a:t>Four finger pull down for a phone search</a:t>
            </a:r>
            <a:endParaRPr sz="206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" sz="2060"/>
              <a:t>How to turn on Face ID and which app(s) to allow it to be used</a:t>
            </a:r>
            <a:endParaRPr sz="206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519</Words>
  <Application>Microsoft Office PowerPoint</Application>
  <PresentationFormat>On-screen Show (16:9)</PresentationFormat>
  <Paragraphs>54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Noto Sans Symbols</vt:lpstr>
      <vt:lpstr>Ion Boardroom</vt:lpstr>
      <vt:lpstr>A Taste of Technology April 10, 2023</vt:lpstr>
      <vt:lpstr>QR Code to Powerpoint and Materials</vt:lpstr>
      <vt:lpstr>Cyber Security</vt:lpstr>
      <vt:lpstr>Top Clicked Phishing Tests</vt:lpstr>
      <vt:lpstr>Google Scam Training</vt:lpstr>
      <vt:lpstr>VIRUS! What to do?!</vt:lpstr>
      <vt:lpstr>VIRUS! What to do?!</vt:lpstr>
      <vt:lpstr>International Website</vt:lpstr>
      <vt:lpstr>Georgia’s State Website</vt:lpstr>
      <vt:lpstr>Free Technology Help Guides</vt:lpstr>
      <vt:lpstr>Computer Basics</vt:lpstr>
      <vt:lpstr>Google - Gmail</vt:lpstr>
      <vt:lpstr>Computer Desktop Setup</vt:lpstr>
      <vt:lpstr>Word Tips</vt:lpstr>
      <vt:lpstr>iPhone Tips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Water Day March 22, 2023</dc:title>
  <dc:creator>Dawn Hudson</dc:creator>
  <cp:lastModifiedBy>Dawn Hudson</cp:lastModifiedBy>
  <cp:revision>8</cp:revision>
  <cp:lastPrinted>2023-04-10T01:57:27Z</cp:lastPrinted>
  <dcterms:modified xsi:type="dcterms:W3CDTF">2024-05-07T00:36:43Z</dcterms:modified>
</cp:coreProperties>
</file>